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77A5-8AD5-4AE4-A380-CEE8B8BD83A4}" type="datetimeFigureOut">
              <a:rPr lang="sv-SE" smtClean="0"/>
              <a:t>2013-10-01</a:t>
            </a:fld>
            <a:endParaRPr lang="sv-S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0A9-F7B6-4FE8-8884-0A42CD412C74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77A5-8AD5-4AE4-A380-CEE8B8BD83A4}" type="datetimeFigureOut">
              <a:rPr lang="sv-SE" smtClean="0"/>
              <a:t>2013-10-01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0A9-F7B6-4FE8-8884-0A42CD412C7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77A5-8AD5-4AE4-A380-CEE8B8BD83A4}" type="datetimeFigureOut">
              <a:rPr lang="sv-SE" smtClean="0"/>
              <a:t>2013-10-01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0A9-F7B6-4FE8-8884-0A42CD412C7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77A5-8AD5-4AE4-A380-CEE8B8BD83A4}" type="datetimeFigureOut">
              <a:rPr lang="sv-SE" smtClean="0"/>
              <a:t>2013-10-01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0A9-F7B6-4FE8-8884-0A42CD412C7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77A5-8AD5-4AE4-A380-CEE8B8BD83A4}" type="datetimeFigureOut">
              <a:rPr lang="sv-SE" smtClean="0"/>
              <a:t>2013-10-01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0A9-F7B6-4FE8-8884-0A42CD412C74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77A5-8AD5-4AE4-A380-CEE8B8BD83A4}" type="datetimeFigureOut">
              <a:rPr lang="sv-SE" smtClean="0"/>
              <a:t>2013-10-01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0A9-F7B6-4FE8-8884-0A42CD412C7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77A5-8AD5-4AE4-A380-CEE8B8BD83A4}" type="datetimeFigureOut">
              <a:rPr lang="sv-SE" smtClean="0"/>
              <a:t>2013-10-01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0A9-F7B6-4FE8-8884-0A42CD412C7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77A5-8AD5-4AE4-A380-CEE8B8BD83A4}" type="datetimeFigureOut">
              <a:rPr lang="sv-SE" smtClean="0"/>
              <a:t>2013-10-01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0A9-F7B6-4FE8-8884-0A42CD412C7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77A5-8AD5-4AE4-A380-CEE8B8BD83A4}" type="datetimeFigureOut">
              <a:rPr lang="sv-SE" smtClean="0"/>
              <a:t>2013-10-01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0A9-F7B6-4FE8-8884-0A42CD412C7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77A5-8AD5-4AE4-A380-CEE8B8BD83A4}" type="datetimeFigureOut">
              <a:rPr lang="sv-SE" smtClean="0"/>
              <a:t>2013-10-01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0A9-F7B6-4FE8-8884-0A42CD412C7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77A5-8AD5-4AE4-A380-CEE8B8BD83A4}" type="datetimeFigureOut">
              <a:rPr lang="sv-SE" smtClean="0"/>
              <a:t>2013-10-01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5030A9-F7B6-4FE8-8884-0A42CD412C74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2D77A5-8AD5-4AE4-A380-CEE8B8BD83A4}" type="datetimeFigureOut">
              <a:rPr lang="sv-SE" smtClean="0"/>
              <a:t>2013-10-01</a:t>
            </a:fld>
            <a:endParaRPr lang="sv-S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5030A9-F7B6-4FE8-8884-0A42CD412C74}" type="slidenum">
              <a:rPr lang="sv-SE" smtClean="0"/>
              <a:t>‹#›</a:t>
            </a:fld>
            <a:endParaRPr lang="sv-S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46176" y="476672"/>
            <a:ext cx="7851648" cy="864096"/>
          </a:xfrm>
        </p:spPr>
        <p:txBody>
          <a:bodyPr/>
          <a:lstStyle/>
          <a:p>
            <a:pPr algn="l"/>
            <a:r>
              <a:rPr lang="sv-SE" dirty="0" smtClean="0"/>
              <a:t>Sång till Friheten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7854696" cy="3744416"/>
          </a:xfrm>
        </p:spPr>
        <p:txBody>
          <a:bodyPr>
            <a:noAutofit/>
          </a:bodyPr>
          <a:lstStyle/>
          <a:p>
            <a:pPr algn="l"/>
            <a:r>
              <a:rPr lang="sv-SE" sz="3200" b="1" dirty="0">
                <a:solidFill>
                  <a:srgbClr val="FFC000"/>
                </a:solidFill>
              </a:rPr>
              <a:t>Du är det finaste jag vet</a:t>
            </a:r>
            <a:br>
              <a:rPr lang="sv-SE" sz="3200" b="1" dirty="0">
                <a:solidFill>
                  <a:srgbClr val="FFC000"/>
                </a:solidFill>
              </a:rPr>
            </a:br>
            <a:r>
              <a:rPr lang="sv-SE" sz="3200" b="1" dirty="0">
                <a:solidFill>
                  <a:srgbClr val="FFC000"/>
                </a:solidFill>
              </a:rPr>
              <a:t>Du är det dyraste i världen</a:t>
            </a:r>
            <a:br>
              <a:rPr lang="sv-SE" sz="3200" b="1" dirty="0">
                <a:solidFill>
                  <a:srgbClr val="FFC000"/>
                </a:solidFill>
              </a:rPr>
            </a:br>
            <a:r>
              <a:rPr lang="sv-SE" sz="3200" b="1" dirty="0">
                <a:solidFill>
                  <a:srgbClr val="FFC000"/>
                </a:solidFill>
              </a:rPr>
              <a:t>Du är som stjärnorna</a:t>
            </a:r>
            <a:br>
              <a:rPr lang="sv-SE" sz="3200" b="1" dirty="0">
                <a:solidFill>
                  <a:srgbClr val="FFC000"/>
                </a:solidFill>
              </a:rPr>
            </a:br>
            <a:r>
              <a:rPr lang="sv-SE" sz="3200" b="1" dirty="0">
                <a:solidFill>
                  <a:srgbClr val="FFC000"/>
                </a:solidFill>
              </a:rPr>
              <a:t>Som vindarna</a:t>
            </a:r>
            <a:br>
              <a:rPr lang="sv-SE" sz="3200" b="1" dirty="0">
                <a:solidFill>
                  <a:srgbClr val="FFC000"/>
                </a:solidFill>
              </a:rPr>
            </a:br>
            <a:r>
              <a:rPr lang="sv-SE" sz="3200" b="1" dirty="0">
                <a:solidFill>
                  <a:srgbClr val="FFC000"/>
                </a:solidFill>
              </a:rPr>
              <a:t>Som vågorna</a:t>
            </a:r>
            <a:br>
              <a:rPr lang="sv-SE" sz="3200" b="1" dirty="0">
                <a:solidFill>
                  <a:srgbClr val="FFC000"/>
                </a:solidFill>
              </a:rPr>
            </a:br>
            <a:r>
              <a:rPr lang="sv-SE" sz="3200" b="1" dirty="0">
                <a:solidFill>
                  <a:srgbClr val="FFC000"/>
                </a:solidFill>
              </a:rPr>
              <a:t>Som fåglarna</a:t>
            </a:r>
            <a:br>
              <a:rPr lang="sv-SE" sz="3200" b="1" dirty="0">
                <a:solidFill>
                  <a:srgbClr val="FFC000"/>
                </a:solidFill>
              </a:rPr>
            </a:br>
            <a:r>
              <a:rPr lang="sv-SE" sz="3200" b="1" dirty="0">
                <a:solidFill>
                  <a:srgbClr val="FFC000"/>
                </a:solidFill>
              </a:rPr>
              <a:t>Som blommorna på marken</a:t>
            </a:r>
            <a:br>
              <a:rPr lang="sv-SE" sz="3200" b="1" dirty="0">
                <a:solidFill>
                  <a:srgbClr val="FFC000"/>
                </a:solidFill>
              </a:rPr>
            </a:br>
            <a:endParaRPr lang="sv-SE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02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7854696" cy="3744416"/>
          </a:xfrm>
        </p:spPr>
        <p:txBody>
          <a:bodyPr>
            <a:noAutofit/>
          </a:bodyPr>
          <a:lstStyle/>
          <a:p>
            <a:pPr algn="l"/>
            <a:r>
              <a:rPr lang="sv-SE" sz="3200" b="1" dirty="0">
                <a:solidFill>
                  <a:srgbClr val="FFC000"/>
                </a:solidFill>
              </a:rPr>
              <a:t>Du är min ledstjärna och vän</a:t>
            </a:r>
            <a:br>
              <a:rPr lang="sv-SE" sz="3200" b="1" dirty="0">
                <a:solidFill>
                  <a:srgbClr val="FFC000"/>
                </a:solidFill>
              </a:rPr>
            </a:br>
            <a:r>
              <a:rPr lang="sv-SE" sz="3200" b="1" dirty="0">
                <a:solidFill>
                  <a:srgbClr val="FFC000"/>
                </a:solidFill>
              </a:rPr>
              <a:t>Du är min tro, mitt hopp, min kärlek</a:t>
            </a:r>
            <a:br>
              <a:rPr lang="sv-SE" sz="3200" b="1" dirty="0">
                <a:solidFill>
                  <a:srgbClr val="FFC000"/>
                </a:solidFill>
              </a:rPr>
            </a:br>
            <a:r>
              <a:rPr lang="sv-SE" sz="3200" b="1" dirty="0">
                <a:solidFill>
                  <a:srgbClr val="FFC000"/>
                </a:solidFill>
              </a:rPr>
              <a:t>Du är mitt blod</a:t>
            </a:r>
            <a:br>
              <a:rPr lang="sv-SE" sz="3200" b="1" dirty="0">
                <a:solidFill>
                  <a:srgbClr val="FFC000"/>
                </a:solidFill>
              </a:rPr>
            </a:br>
            <a:r>
              <a:rPr lang="sv-SE" sz="3200" b="1" dirty="0">
                <a:solidFill>
                  <a:srgbClr val="FFC000"/>
                </a:solidFill>
              </a:rPr>
              <a:t>Och mina lungor</a:t>
            </a:r>
            <a:br>
              <a:rPr lang="sv-SE" sz="3200" b="1" dirty="0">
                <a:solidFill>
                  <a:srgbClr val="FFC000"/>
                </a:solidFill>
              </a:rPr>
            </a:br>
            <a:r>
              <a:rPr lang="sv-SE" sz="3200" b="1" dirty="0">
                <a:solidFill>
                  <a:srgbClr val="FFC000"/>
                </a:solidFill>
              </a:rPr>
              <a:t>Mina ögon</a:t>
            </a:r>
            <a:br>
              <a:rPr lang="sv-SE" sz="3200" b="1" dirty="0">
                <a:solidFill>
                  <a:srgbClr val="FFC000"/>
                </a:solidFill>
              </a:rPr>
            </a:br>
            <a:r>
              <a:rPr lang="sv-SE" sz="3200" b="1" dirty="0">
                <a:solidFill>
                  <a:srgbClr val="FFC000"/>
                </a:solidFill>
              </a:rPr>
              <a:t>Mina skuldror</a:t>
            </a:r>
            <a:br>
              <a:rPr lang="sv-SE" sz="3200" b="1" dirty="0">
                <a:solidFill>
                  <a:srgbClr val="FFC000"/>
                </a:solidFill>
              </a:rPr>
            </a:br>
            <a:r>
              <a:rPr lang="sv-SE" sz="3200" b="1" dirty="0">
                <a:solidFill>
                  <a:srgbClr val="FFC000"/>
                </a:solidFill>
              </a:rPr>
              <a:t>Mina händer och mitt hjärta</a:t>
            </a:r>
            <a:br>
              <a:rPr lang="sv-SE" sz="3200" b="1" dirty="0">
                <a:solidFill>
                  <a:srgbClr val="FFC000"/>
                </a:solidFill>
              </a:rPr>
            </a:br>
            <a:r>
              <a:rPr lang="sv-SE" sz="3200" b="1" dirty="0">
                <a:solidFill>
                  <a:srgbClr val="FFC000"/>
                </a:solidFill>
              </a:rPr>
              <a:t/>
            </a:r>
            <a:br>
              <a:rPr lang="sv-SE" sz="3200" b="1" dirty="0">
                <a:solidFill>
                  <a:srgbClr val="FFC000"/>
                </a:solidFill>
              </a:rPr>
            </a:br>
            <a:endParaRPr lang="sv-SE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10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7854696" cy="4104456"/>
          </a:xfrm>
        </p:spPr>
        <p:txBody>
          <a:bodyPr>
            <a:noAutofit/>
          </a:bodyPr>
          <a:lstStyle/>
          <a:p>
            <a:pPr algn="l"/>
            <a:r>
              <a:rPr lang="sv-SE" sz="3600" b="1" dirty="0">
                <a:solidFill>
                  <a:srgbClr val="FFC000"/>
                </a:solidFill>
              </a:rPr>
              <a:t>Friheten är ditt vackra namn</a:t>
            </a:r>
            <a:br>
              <a:rPr lang="sv-SE" sz="3600" b="1" dirty="0">
                <a:solidFill>
                  <a:srgbClr val="FFC000"/>
                </a:solidFill>
              </a:rPr>
            </a:br>
            <a:r>
              <a:rPr lang="sv-SE" sz="3600" b="1" dirty="0">
                <a:solidFill>
                  <a:srgbClr val="FFC000"/>
                </a:solidFill>
              </a:rPr>
              <a:t>Vänskapen är din stolta moder</a:t>
            </a:r>
            <a:br>
              <a:rPr lang="sv-SE" sz="3600" b="1" dirty="0">
                <a:solidFill>
                  <a:srgbClr val="FFC000"/>
                </a:solidFill>
              </a:rPr>
            </a:br>
            <a:r>
              <a:rPr lang="sv-SE" sz="3600" b="1" dirty="0">
                <a:solidFill>
                  <a:srgbClr val="FFC000"/>
                </a:solidFill>
              </a:rPr>
              <a:t>Rättvisan är din broder</a:t>
            </a:r>
            <a:br>
              <a:rPr lang="sv-SE" sz="3600" b="1" dirty="0">
                <a:solidFill>
                  <a:srgbClr val="FFC000"/>
                </a:solidFill>
              </a:rPr>
            </a:br>
            <a:r>
              <a:rPr lang="sv-SE" sz="3600" b="1" dirty="0">
                <a:solidFill>
                  <a:srgbClr val="FFC000"/>
                </a:solidFill>
              </a:rPr>
              <a:t>Freden är din syster</a:t>
            </a:r>
            <a:br>
              <a:rPr lang="sv-SE" sz="3600" b="1" dirty="0">
                <a:solidFill>
                  <a:srgbClr val="FFC000"/>
                </a:solidFill>
              </a:rPr>
            </a:br>
            <a:r>
              <a:rPr lang="sv-SE" sz="3600" b="1" dirty="0">
                <a:solidFill>
                  <a:srgbClr val="FFC000"/>
                </a:solidFill>
              </a:rPr>
              <a:t>Kampen är din fader</a:t>
            </a:r>
            <a:br>
              <a:rPr lang="sv-SE" sz="3600" b="1" dirty="0">
                <a:solidFill>
                  <a:srgbClr val="FFC000"/>
                </a:solidFill>
              </a:rPr>
            </a:br>
            <a:r>
              <a:rPr lang="sv-SE" sz="3600" b="1" dirty="0">
                <a:solidFill>
                  <a:srgbClr val="FFC000"/>
                </a:solidFill>
              </a:rPr>
              <a:t>Framtiden ditt ansvar</a:t>
            </a:r>
            <a:br>
              <a:rPr lang="sv-SE" sz="3600" b="1" dirty="0">
                <a:solidFill>
                  <a:srgbClr val="FFC000"/>
                </a:solidFill>
              </a:rPr>
            </a:br>
            <a:endParaRPr lang="sv-SE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240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7854696" cy="3744416"/>
          </a:xfrm>
        </p:spPr>
        <p:txBody>
          <a:bodyPr>
            <a:noAutofit/>
          </a:bodyPr>
          <a:lstStyle/>
          <a:p>
            <a:pPr algn="l"/>
            <a:r>
              <a:rPr lang="sv-SE" sz="3200" b="1" dirty="0">
                <a:solidFill>
                  <a:srgbClr val="FFC000"/>
                </a:solidFill>
              </a:rPr>
              <a:t>Du är det finaste jag vet</a:t>
            </a:r>
            <a:br>
              <a:rPr lang="sv-SE" sz="3200" b="1" dirty="0">
                <a:solidFill>
                  <a:srgbClr val="FFC000"/>
                </a:solidFill>
              </a:rPr>
            </a:br>
            <a:r>
              <a:rPr lang="sv-SE" sz="3200" b="1" dirty="0">
                <a:solidFill>
                  <a:srgbClr val="FFC000"/>
                </a:solidFill>
              </a:rPr>
              <a:t>Du är det dyraste i världen</a:t>
            </a:r>
            <a:br>
              <a:rPr lang="sv-SE" sz="3200" b="1" dirty="0">
                <a:solidFill>
                  <a:srgbClr val="FFC000"/>
                </a:solidFill>
              </a:rPr>
            </a:br>
            <a:r>
              <a:rPr lang="sv-SE" sz="3200" b="1" dirty="0">
                <a:solidFill>
                  <a:srgbClr val="FFC000"/>
                </a:solidFill>
              </a:rPr>
              <a:t>Du är som stjärnorna</a:t>
            </a:r>
            <a:br>
              <a:rPr lang="sv-SE" sz="3200" b="1" dirty="0">
                <a:solidFill>
                  <a:srgbClr val="FFC000"/>
                </a:solidFill>
              </a:rPr>
            </a:br>
            <a:r>
              <a:rPr lang="sv-SE" sz="3200" b="1" dirty="0">
                <a:solidFill>
                  <a:srgbClr val="FFC000"/>
                </a:solidFill>
              </a:rPr>
              <a:t>Som vindarna</a:t>
            </a:r>
            <a:br>
              <a:rPr lang="sv-SE" sz="3200" b="1" dirty="0">
                <a:solidFill>
                  <a:srgbClr val="FFC000"/>
                </a:solidFill>
              </a:rPr>
            </a:br>
            <a:r>
              <a:rPr lang="sv-SE" sz="3200" b="1" dirty="0">
                <a:solidFill>
                  <a:srgbClr val="FFC000"/>
                </a:solidFill>
              </a:rPr>
              <a:t>Som vågorna</a:t>
            </a:r>
            <a:br>
              <a:rPr lang="sv-SE" sz="3200" b="1" dirty="0">
                <a:solidFill>
                  <a:srgbClr val="FFC000"/>
                </a:solidFill>
              </a:rPr>
            </a:br>
            <a:r>
              <a:rPr lang="sv-SE" sz="3200" b="1" dirty="0">
                <a:solidFill>
                  <a:srgbClr val="FFC000"/>
                </a:solidFill>
              </a:rPr>
              <a:t>Som fåglarna</a:t>
            </a:r>
            <a:br>
              <a:rPr lang="sv-SE" sz="3200" b="1" dirty="0">
                <a:solidFill>
                  <a:srgbClr val="FFC000"/>
                </a:solidFill>
              </a:rPr>
            </a:br>
            <a:r>
              <a:rPr lang="sv-SE" sz="3200" b="1" dirty="0">
                <a:solidFill>
                  <a:srgbClr val="FFC000"/>
                </a:solidFill>
              </a:rPr>
              <a:t>Som blommorna på marken</a:t>
            </a:r>
            <a:br>
              <a:rPr lang="sv-SE" sz="3200" b="1" dirty="0">
                <a:solidFill>
                  <a:srgbClr val="FFC000"/>
                </a:solidFill>
              </a:rPr>
            </a:br>
            <a:endParaRPr lang="sv-SE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622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öde">
  <a:themeElements>
    <a:clrScheme name="Flöd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öde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öd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1083</TotalTime>
  <Words>26</Words>
  <Application>Microsoft Office PowerPoint</Application>
  <PresentationFormat>Bildspel på skärmen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Flöde</vt:lpstr>
      <vt:lpstr>Sång till Friheten</vt:lpstr>
      <vt:lpstr>PowerPoint-presentation</vt:lpstr>
      <vt:lpstr>PowerPoint-presentation</vt:lpstr>
      <vt:lpstr>PowerPoint-presentation</vt:lpstr>
    </vt:vector>
  </TitlesOfParts>
  <Company>Huddinge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Höglund, Agneta</dc:creator>
  <cp:lastModifiedBy>Höglund, Agneta</cp:lastModifiedBy>
  <cp:revision>2</cp:revision>
  <dcterms:created xsi:type="dcterms:W3CDTF">2013-10-01T13:33:26Z</dcterms:created>
  <dcterms:modified xsi:type="dcterms:W3CDTF">2013-10-02T07:37:05Z</dcterms:modified>
</cp:coreProperties>
</file>