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0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6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73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17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8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5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64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95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77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11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5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977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4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94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6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66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94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BEEBBD-7973-4D47-BD82-2240593352E3}" type="datetimeFigureOut">
              <a:rPr lang="sv-SE" smtClean="0"/>
              <a:t>2015-01-13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89C6-4831-482C-BF6E-C80229B5AC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154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Universum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v-SE" dirty="0" smtClean="0"/>
              <a:t>Kurs i kosmologi </a:t>
            </a:r>
            <a:r>
              <a:rPr lang="sv-SE" dirty="0" smtClean="0"/>
              <a:t>V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bt </a:t>
            </a:r>
            <a:r>
              <a:rPr lang="sv-SE" dirty="0" smtClean="0"/>
              <a:t>15 åk 8 </a:t>
            </a:r>
            <a:r>
              <a:rPr lang="sv-SE" dirty="0" err="1" smtClean="0"/>
              <a:t>katarina</a:t>
            </a:r>
            <a:r>
              <a:rPr lang="sv-SE" dirty="0" smtClean="0"/>
              <a:t> norra skola</a:t>
            </a:r>
          </a:p>
          <a:p>
            <a:r>
              <a:rPr lang="sv-SE" dirty="0" smtClean="0"/>
              <a:t>Föreläsning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1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71650"/>
            <a:ext cx="64008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</a:t>
            </a:r>
            <a:r>
              <a:rPr lang="sv-SE" dirty="0" smtClean="0"/>
              <a:t>arlavagnen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822450"/>
            <a:ext cx="7747000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Cassiopeja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34" y="1389062"/>
            <a:ext cx="76200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r>
              <a:rPr lang="sv-SE" dirty="0" smtClean="0"/>
              <a:t>Stjärnbilder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63" y="0"/>
            <a:ext cx="854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Lär dig hitta på stjärnhimlen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Börja med att hitta </a:t>
            </a:r>
            <a:r>
              <a:rPr lang="sv-SE" dirty="0" err="1" smtClean="0"/>
              <a:t>karlavagnen</a:t>
            </a:r>
            <a:r>
              <a:rPr lang="sv-SE" dirty="0" smtClean="0"/>
              <a:t>.</a:t>
            </a:r>
          </a:p>
          <a:p>
            <a:r>
              <a:rPr lang="sv-SE" dirty="0" smtClean="0"/>
              <a:t>Dra en linje från </a:t>
            </a:r>
            <a:r>
              <a:rPr lang="sv-SE" dirty="0"/>
              <a:t>K</a:t>
            </a:r>
            <a:r>
              <a:rPr lang="sv-SE" dirty="0" smtClean="0"/>
              <a:t>arlavagnens främre hjulpar</a:t>
            </a:r>
            <a:br>
              <a:rPr lang="sv-SE" dirty="0" smtClean="0"/>
            </a:br>
            <a:r>
              <a:rPr lang="sv-SE" dirty="0" smtClean="0"/>
              <a:t>till polstjärnan</a:t>
            </a:r>
          </a:p>
          <a:p>
            <a:r>
              <a:rPr lang="sv-SE" dirty="0" smtClean="0"/>
              <a:t>Om du fortsätter efter den tänkta linjen </a:t>
            </a:r>
            <a:br>
              <a:rPr lang="sv-SE" dirty="0" smtClean="0"/>
            </a:br>
            <a:r>
              <a:rPr lang="sv-SE" dirty="0" smtClean="0"/>
              <a:t>kommer du till </a:t>
            </a:r>
            <a:r>
              <a:rPr lang="sv-SE" dirty="0" err="1" smtClean="0"/>
              <a:t>Cassiopeja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53" y="2832100"/>
            <a:ext cx="5110426" cy="351341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150658"/>
            <a:ext cx="3048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Astrologi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Vilket stjärntecken är du född i?</a:t>
            </a:r>
          </a:p>
          <a:p>
            <a:r>
              <a:rPr lang="sv-SE" dirty="0" smtClean="0"/>
              <a:t>Jaha, då är du </a:t>
            </a:r>
            <a:r>
              <a:rPr lang="sv-SE" dirty="0"/>
              <a:t>sån.     </a:t>
            </a:r>
            <a:endParaRPr lang="sv-SE" dirty="0" smtClean="0"/>
          </a:p>
          <a:p>
            <a:r>
              <a:rPr lang="sv-SE" dirty="0" smtClean="0"/>
              <a:t>För </a:t>
            </a:r>
            <a:r>
              <a:rPr lang="sv-SE" dirty="0"/>
              <a:t>Lejonet är allt som står i vägen för det egna förverkligandet oberättigat. Lejon har dignitet och en sann storhet, förmåga att leda och våga befinna sig i centrum</a:t>
            </a:r>
            <a:r>
              <a:rPr lang="sv-SE" dirty="0" smtClean="0"/>
              <a:t>.</a:t>
            </a:r>
          </a:p>
          <a:p>
            <a:r>
              <a:rPr lang="sv-SE" dirty="0" smtClean="0"/>
              <a:t>Enligt astrologerna påverkar solen, planeterna och stjärnorna människors egenskaper.</a:t>
            </a:r>
          </a:p>
          <a:p>
            <a:r>
              <a:rPr lang="sv-SE" dirty="0" smtClean="0"/>
              <a:t>Astrologi bygger på förställningar och teorier som är flera tusen år gamla.</a:t>
            </a:r>
          </a:p>
          <a:p>
            <a:r>
              <a:rPr lang="sv-SE" dirty="0" smtClean="0"/>
              <a:t>Detta har inte med vetenskap att göra och absolut inte med astronomi.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92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sid </a:t>
            </a:r>
            <a:r>
              <a:rPr lang="sv-SE" dirty="0" smtClean="0"/>
              <a:t>328-333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Förklara begreppen</a:t>
            </a:r>
          </a:p>
          <a:p>
            <a:r>
              <a:rPr lang="sv-SE" dirty="0" smtClean="0"/>
              <a:t>Och besvara instuderingsfrågorna på sid 333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10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Avståndet till solen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Edmond </a:t>
            </a:r>
            <a:r>
              <a:rPr lang="sv-SE" dirty="0" err="1" smtClean="0"/>
              <a:t>Halley</a:t>
            </a:r>
            <a:r>
              <a:rPr lang="sv-SE" dirty="0" smtClean="0"/>
              <a:t> 1700-talet </a:t>
            </a:r>
          </a:p>
          <a:p>
            <a:r>
              <a:rPr lang="sv-SE" dirty="0" smtClean="0"/>
              <a:t>Man skulle kunna räkna ut avståndet till solen.</a:t>
            </a:r>
          </a:p>
          <a:p>
            <a:r>
              <a:rPr lang="sv-SE" dirty="0" smtClean="0"/>
              <a:t>Mäta tiden för planeten </a:t>
            </a:r>
            <a:r>
              <a:rPr lang="sv-SE" dirty="0"/>
              <a:t>V</a:t>
            </a:r>
            <a:r>
              <a:rPr lang="sv-SE" dirty="0" smtClean="0"/>
              <a:t>enus att passera framför solen</a:t>
            </a:r>
          </a:p>
          <a:p>
            <a:r>
              <a:rPr lang="sv-SE" dirty="0" smtClean="0"/>
              <a:t>Skulle ske vid två tillfällen 1761 och 1769</a:t>
            </a:r>
          </a:p>
          <a:p>
            <a:r>
              <a:rPr lang="sv-SE" dirty="0" err="1" smtClean="0"/>
              <a:t>Halley</a:t>
            </a:r>
            <a:r>
              <a:rPr lang="sv-SE" dirty="0" smtClean="0"/>
              <a:t> hann dö innan mätningen var klar</a:t>
            </a:r>
          </a:p>
          <a:p>
            <a:r>
              <a:rPr lang="sv-SE" dirty="0" smtClean="0"/>
              <a:t>Förvånansvärt bra resultat 150 miljoner km</a:t>
            </a:r>
          </a:p>
          <a:p>
            <a:r>
              <a:rPr lang="sv-SE" dirty="0" smtClean="0"/>
              <a:t>Idag räknar man med avståndet 149 miljoner km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2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 stjärnor frigörs stora mängder energi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Vår sol är en stjärna av miljarder andra stjärnor i universum.</a:t>
            </a:r>
          </a:p>
          <a:p>
            <a:r>
              <a:rPr lang="sv-SE" dirty="0" smtClean="0"/>
              <a:t>De energirika strålarna från solen gör det möjligt för oss att leva på jorden.</a:t>
            </a:r>
          </a:p>
          <a:p>
            <a:r>
              <a:rPr lang="sv-SE" dirty="0" smtClean="0"/>
              <a:t>Utan energi från solen skulle jorden vara en kall plats. Fotosyntesen skulle inte fungera. Och chanserna för livsprocesser små.</a:t>
            </a:r>
          </a:p>
          <a:p>
            <a:r>
              <a:rPr lang="sv-SE" dirty="0" smtClean="0"/>
              <a:t>Solen består av heta gaser, främst bestående av helium och väte.</a:t>
            </a:r>
          </a:p>
          <a:p>
            <a:r>
              <a:rPr lang="sv-SE" dirty="0" smtClean="0"/>
              <a:t>Den enorma hettan. 10-20 miljoner grader i solens mitt, gör att atomerna består av atomkärnor.</a:t>
            </a:r>
          </a:p>
          <a:p>
            <a:r>
              <a:rPr lang="sv-SE" dirty="0" smtClean="0"/>
              <a:t>Hettan och trycket från gravitationen gör att atomkärnorna slås ihop. Vätekärnor slås ihop till heliumkärnor. Detta kallas fusion.</a:t>
            </a:r>
          </a:p>
          <a:p>
            <a:r>
              <a:rPr lang="sv-SE" dirty="0" smtClean="0"/>
              <a:t>Varje sekund omvandlas 4 miljoner ton materia till energi.</a:t>
            </a:r>
          </a:p>
          <a:p>
            <a:r>
              <a:rPr lang="sv-SE" dirty="0" smtClean="0"/>
              <a:t>En liten del av denna energi når jorden i form av strålning.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8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Fusion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9" y="2056092"/>
            <a:ext cx="4350211" cy="3963708"/>
          </a:xfrm>
        </p:spPr>
      </p:pic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Väteisotoperna Deuterium och Tritium slås samman och bildar en instabil kärna.</a:t>
            </a:r>
            <a:br>
              <a:rPr lang="sv-SE" dirty="0" smtClean="0"/>
            </a:br>
            <a:r>
              <a:rPr lang="sv-SE" dirty="0" smtClean="0"/>
              <a:t>Denna kärna sönderfaller i en alfapartikel (heliumkärna) och en neutron.</a:t>
            </a:r>
          </a:p>
          <a:p>
            <a:r>
              <a:rPr lang="sv-SE" dirty="0" smtClean="0"/>
              <a:t>Både alfapartikeln och neutronen får enorm rörelseenergi</a:t>
            </a:r>
          </a:p>
          <a:p>
            <a:r>
              <a:rPr lang="sv-SE" dirty="0" smtClean="0"/>
              <a:t>Det mesta av energin hamnar hos neutronen. 4 femtedelar av energin. </a:t>
            </a:r>
          </a:p>
          <a:p>
            <a:r>
              <a:rPr lang="sv-SE" dirty="0" smtClean="0"/>
              <a:t>14 Mega elektronvolt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30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Stjärnornas färg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Färgen på en stjärna avslöjar temperaturen vid ytan.</a:t>
            </a:r>
          </a:p>
          <a:p>
            <a:r>
              <a:rPr lang="sv-SE" dirty="0" smtClean="0"/>
              <a:t>En vit stjärna har en temperatur på ca 10 000 grader vid ytan </a:t>
            </a:r>
            <a:br>
              <a:rPr lang="sv-SE" dirty="0" smtClean="0"/>
            </a:br>
            <a:r>
              <a:rPr lang="sv-SE" dirty="0" smtClean="0"/>
              <a:t>(mycket hetare närmare kärnan)</a:t>
            </a:r>
          </a:p>
          <a:p>
            <a:r>
              <a:rPr lang="sv-SE" dirty="0" smtClean="0"/>
              <a:t>En gul stjärna som vår sol har en temperatur på ca 6000 grader.</a:t>
            </a:r>
          </a:p>
          <a:p>
            <a:r>
              <a:rPr lang="sv-SE" dirty="0" smtClean="0"/>
              <a:t>En röd stjärna som t.ex. </a:t>
            </a:r>
            <a:r>
              <a:rPr lang="sv-SE" dirty="0" err="1" smtClean="0"/>
              <a:t>Betelgeuze</a:t>
            </a:r>
            <a:r>
              <a:rPr lang="sv-SE" dirty="0" smtClean="0"/>
              <a:t> i </a:t>
            </a:r>
            <a:r>
              <a:rPr lang="sv-SE" dirty="0" err="1" smtClean="0"/>
              <a:t>orions</a:t>
            </a:r>
            <a:r>
              <a:rPr lang="sv-SE" dirty="0" smtClean="0"/>
              <a:t> stjärnbild. Har en temperatur på ca 3000 grader vid ytan.</a:t>
            </a:r>
          </a:p>
          <a:p>
            <a:r>
              <a:rPr lang="sv-SE" dirty="0" smtClean="0"/>
              <a:t>Jättestjärnor med en diameter tusen gånger större än vår sol har ofta en lägre temperatur på ytan. De är röda.</a:t>
            </a:r>
          </a:p>
          <a:p>
            <a:r>
              <a:rPr lang="sv-SE" dirty="0" smtClean="0"/>
              <a:t>Mindre stjärnor än vår sol, </a:t>
            </a:r>
            <a:r>
              <a:rPr lang="sv-SE" dirty="0" err="1" smtClean="0"/>
              <a:t>sk</a:t>
            </a:r>
            <a:r>
              <a:rPr lang="sv-SE" dirty="0" smtClean="0"/>
              <a:t>. dvärgstjärnor har ofta en hög temperatur. De är vita och kallas därför för vita dvärgar.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0" y="0"/>
            <a:ext cx="33401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Avstånd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Med den snabbast rymdsonden till Mars. Ca 40 dygn</a:t>
            </a:r>
          </a:p>
          <a:p>
            <a:r>
              <a:rPr lang="sv-SE" dirty="0" smtClean="0"/>
              <a:t>Närmsta stjärnan, </a:t>
            </a:r>
            <a:r>
              <a:rPr lang="sv-SE" dirty="0" err="1" smtClean="0"/>
              <a:t>Proxima</a:t>
            </a:r>
            <a:r>
              <a:rPr lang="sv-SE" dirty="0" smtClean="0"/>
              <a:t> </a:t>
            </a:r>
            <a:r>
              <a:rPr lang="sv-SE" dirty="0" err="1" smtClean="0"/>
              <a:t>centauri</a:t>
            </a:r>
            <a:r>
              <a:rPr lang="sv-SE" dirty="0" smtClean="0"/>
              <a:t>. 76 000 år med denna rymdsond.</a:t>
            </a:r>
          </a:p>
          <a:p>
            <a:r>
              <a:rPr lang="sv-SE" dirty="0" smtClean="0"/>
              <a:t>Ljusår. Den sträcka ljuset färdas under ett år.</a:t>
            </a:r>
            <a:br>
              <a:rPr lang="sv-SE" dirty="0" smtClean="0"/>
            </a:br>
            <a:r>
              <a:rPr lang="sv-SE" dirty="0" smtClean="0"/>
              <a:t>300 000km/ sekund</a:t>
            </a:r>
          </a:p>
          <a:p>
            <a:r>
              <a:rPr lang="sv-SE" dirty="0" smtClean="0"/>
              <a:t>4,3 ljusår till </a:t>
            </a:r>
            <a:r>
              <a:rPr lang="sv-SE" dirty="0" err="1"/>
              <a:t>Proxima</a:t>
            </a:r>
            <a:r>
              <a:rPr lang="sv-SE" dirty="0"/>
              <a:t> </a:t>
            </a:r>
            <a:r>
              <a:rPr lang="sv-SE" dirty="0" err="1" smtClean="0"/>
              <a:t>centauri</a:t>
            </a:r>
            <a:r>
              <a:rPr lang="sv-SE" dirty="0" smtClean="0"/>
              <a:t> (syns endast från södra halvklotet)</a:t>
            </a:r>
          </a:p>
          <a:p>
            <a:r>
              <a:rPr lang="sv-SE" dirty="0" smtClean="0"/>
              <a:t>Sirius är den ljusstarkaste stjärnan som kan ses från norra halvklotet. Det är 9 ljusår till Sirius.</a:t>
            </a:r>
          </a:p>
          <a:p>
            <a:r>
              <a:rPr lang="sv-SE" dirty="0" smtClean="0"/>
              <a:t>780 ljusår till polstjärnan</a:t>
            </a:r>
          </a:p>
          <a:p>
            <a:r>
              <a:rPr lang="sv-SE" dirty="0" smtClean="0"/>
              <a:t>När vi tittar på polstjärnan har den bild vi ser varit på väg i 780 år.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45" y="0"/>
            <a:ext cx="3539885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 13"/>
          <p:cNvSpPr/>
          <p:nvPr/>
        </p:nvSpPr>
        <p:spPr>
          <a:xfrm>
            <a:off x="7866063" y="5157787"/>
            <a:ext cx="3267074" cy="314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Triangelmetoden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13796" y="1853248"/>
            <a:ext cx="5970588" cy="4195481"/>
          </a:xfrm>
        </p:spPr>
        <p:txBody>
          <a:bodyPr/>
          <a:lstStyle/>
          <a:p>
            <a:r>
              <a:rPr lang="sv-SE" dirty="0"/>
              <a:t>Triangelmetoden:</a:t>
            </a:r>
          </a:p>
          <a:p>
            <a:r>
              <a:rPr lang="sv-SE" dirty="0"/>
              <a:t>•Ett visst datum mäter man vinkeln till den stjärna man vill mäta avståndet till. </a:t>
            </a:r>
          </a:p>
          <a:p>
            <a:r>
              <a:rPr lang="sv-SE" dirty="0"/>
              <a:t>•Ett halvår senare mäts vinkeln igen. Nu har man basen på en likbent triangel. </a:t>
            </a:r>
          </a:p>
          <a:p>
            <a:r>
              <a:rPr lang="sv-SE" dirty="0"/>
              <a:t>•Då kan man räkna ut avståndet. </a:t>
            </a:r>
            <a:endParaRPr lang="sv-SE" dirty="0" smtClean="0"/>
          </a:p>
          <a:p>
            <a:r>
              <a:rPr lang="sv-SE" dirty="0" smtClean="0"/>
              <a:t>Det finns effektivare metoder.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9499600" y="5232400"/>
            <a:ext cx="165100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"/>
          <p:cNvCxnSpPr/>
          <p:nvPr/>
        </p:nvCxnSpPr>
        <p:spPr>
          <a:xfrm>
            <a:off x="7835900" y="53086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9664700" y="2387600"/>
            <a:ext cx="1524000" cy="292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V="1">
            <a:off x="7835900" y="2387600"/>
            <a:ext cx="1828800" cy="292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11"/>
          <p:cNvSpPr/>
          <p:nvPr/>
        </p:nvSpPr>
        <p:spPr>
          <a:xfrm>
            <a:off x="7794626" y="5267324"/>
            <a:ext cx="82550" cy="82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11147424" y="5273675"/>
            <a:ext cx="82550" cy="82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4600"/>
            <a:ext cx="2672522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Stjärnor håller ihop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Dubbelstjärnor</a:t>
            </a:r>
          </a:p>
          <a:p>
            <a:r>
              <a:rPr lang="sv-SE" dirty="0" smtClean="0"/>
              <a:t>Trippelstjärnor</a:t>
            </a:r>
          </a:p>
          <a:p>
            <a:r>
              <a:rPr lang="sv-SE" dirty="0"/>
              <a:t>Plejaderna t.ex. består av sju stjärnor.</a:t>
            </a:r>
          </a:p>
          <a:p>
            <a:r>
              <a:rPr lang="sv-SE" dirty="0" smtClean="0"/>
              <a:t>Stjärnhopar</a:t>
            </a:r>
          </a:p>
          <a:p>
            <a:r>
              <a:rPr lang="sv-SE" dirty="0" smtClean="0"/>
              <a:t>Galaxer</a:t>
            </a:r>
          </a:p>
          <a:p>
            <a:r>
              <a:rPr lang="sv-SE" dirty="0" smtClean="0"/>
              <a:t>Vintergatan, vår galax, består av ca 200miljoner stjärnor</a:t>
            </a:r>
          </a:p>
          <a:p>
            <a:r>
              <a:rPr lang="sv-SE" dirty="0" smtClean="0"/>
              <a:t>Sedd från sidan liknar den en diskus.</a:t>
            </a:r>
          </a:p>
          <a:p>
            <a:r>
              <a:rPr lang="sv-SE" dirty="0" smtClean="0"/>
              <a:t>Med en diameter på 100 000 ljusår</a:t>
            </a:r>
          </a:p>
          <a:p>
            <a:r>
              <a:rPr lang="sv-SE" dirty="0" smtClean="0"/>
              <a:t>Galaxen roterar. Ett varv tar 240 miljoner år. </a:t>
            </a:r>
          </a:p>
          <a:p>
            <a:r>
              <a:rPr lang="sv-SE" dirty="0" smtClean="0"/>
              <a:t>Ett galaktiskt år.</a:t>
            </a:r>
          </a:p>
          <a:p>
            <a:endParaRPr lang="sv-SE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82" y="27623"/>
            <a:ext cx="5256118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galaxer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Vintergatan är en av miljarder galaxer i universum.</a:t>
            </a:r>
          </a:p>
          <a:p>
            <a:r>
              <a:rPr lang="sv-SE" dirty="0" smtClean="0"/>
              <a:t>Våra närmsta granngalaxer är Stora och lilla </a:t>
            </a:r>
            <a:r>
              <a:rPr lang="sv-SE" dirty="0" err="1" smtClean="0"/>
              <a:t>Magellanska</a:t>
            </a:r>
            <a:r>
              <a:rPr lang="sv-SE" dirty="0" smtClean="0"/>
              <a:t> molnet ca 200 000 ljusår bort.</a:t>
            </a:r>
          </a:p>
          <a:p>
            <a:r>
              <a:rPr lang="sv-SE" dirty="0" smtClean="0"/>
              <a:t>Andromedagalaxen ca 2,2 miljoner ljusår bort.</a:t>
            </a:r>
          </a:p>
          <a:p>
            <a:r>
              <a:rPr lang="sv-SE" dirty="0" smtClean="0"/>
              <a:t>Spiralformade som t.ex. vintergatan</a:t>
            </a:r>
          </a:p>
          <a:p>
            <a:r>
              <a:rPr lang="sv-SE" dirty="0" smtClean="0"/>
              <a:t>Klotformade</a:t>
            </a:r>
          </a:p>
          <a:p>
            <a:r>
              <a:rPr lang="sv-SE" dirty="0" err="1" smtClean="0"/>
              <a:t>Eliptiskt</a:t>
            </a:r>
            <a:r>
              <a:rPr lang="sv-SE" dirty="0" smtClean="0"/>
              <a:t> formade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9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</TotalTime>
  <Words>458</Words>
  <Application>Microsoft Office PowerPoint</Application>
  <PresentationFormat>Anpassad</PresentationFormat>
  <Paragraphs>81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Jon</vt:lpstr>
      <vt:lpstr>Universum</vt:lpstr>
      <vt:lpstr>Avståndet till solen</vt:lpstr>
      <vt:lpstr>I stjärnor frigörs stora mängder energi</vt:lpstr>
      <vt:lpstr>Fusion</vt:lpstr>
      <vt:lpstr>Stjärnornas färg</vt:lpstr>
      <vt:lpstr>Avstånd</vt:lpstr>
      <vt:lpstr>Triangelmetoden</vt:lpstr>
      <vt:lpstr>Stjärnor håller ihop</vt:lpstr>
      <vt:lpstr>Andra galaxer</vt:lpstr>
      <vt:lpstr>PowerPoint-presentation</vt:lpstr>
      <vt:lpstr>PowerPoint-presentation</vt:lpstr>
      <vt:lpstr>Karlavagnen</vt:lpstr>
      <vt:lpstr>Cassiopeja</vt:lpstr>
      <vt:lpstr>Stjärnbilder</vt:lpstr>
      <vt:lpstr>PowerPoint-presentation</vt:lpstr>
      <vt:lpstr>Lär dig hitta på stjärnhimlen</vt:lpstr>
      <vt:lpstr>Astrologi</vt:lpstr>
      <vt:lpstr>Läs sid 328-333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Universum</dc:title>
  <dc:creator>Magnus Lagerberg</dc:creator>
  <cp:lastModifiedBy>Magnus Lagerberg</cp:lastModifiedBy>
  <cp:revision>18</cp:revision>
  <dcterms:created xsi:type="dcterms:W3CDTF">2015-01-11T19:18:17Z</dcterms:created>
  <dcterms:modified xsi:type="dcterms:W3CDTF">2015-01-13T10:17:44Z</dcterms:modified>
</cp:coreProperties>
</file>